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A6A-05A2-4BD2-9F13-1C7D93905219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4845-56ED-43F4-8C8C-6DA4178D9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53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A6A-05A2-4BD2-9F13-1C7D93905219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4845-56ED-43F4-8C8C-6DA4178D9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29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A6A-05A2-4BD2-9F13-1C7D93905219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4845-56ED-43F4-8C8C-6DA4178D9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29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A6A-05A2-4BD2-9F13-1C7D93905219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4845-56ED-43F4-8C8C-6DA4178D9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7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A6A-05A2-4BD2-9F13-1C7D93905219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4845-56ED-43F4-8C8C-6DA4178D9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6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A6A-05A2-4BD2-9F13-1C7D93905219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4845-56ED-43F4-8C8C-6DA4178D9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32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A6A-05A2-4BD2-9F13-1C7D93905219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4845-56ED-43F4-8C8C-6DA4178D9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02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A6A-05A2-4BD2-9F13-1C7D93905219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4845-56ED-43F4-8C8C-6DA4178D9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81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A6A-05A2-4BD2-9F13-1C7D93905219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4845-56ED-43F4-8C8C-6DA4178D9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46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A6A-05A2-4BD2-9F13-1C7D93905219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4845-56ED-43F4-8C8C-6DA4178D9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76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ADA6A-05A2-4BD2-9F13-1C7D93905219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4845-56ED-43F4-8C8C-6DA4178D9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36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ADA6A-05A2-4BD2-9F13-1C7D93905219}" type="datetimeFigureOut">
              <a:rPr lang="de-DE" smtClean="0"/>
              <a:t>07.03.2021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B4845-56ED-43F4-8C8C-6DA4178D97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02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4C368A7-62C5-47F2-B8A7-29B9F6DE3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39687"/>
            <a:ext cx="685800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D7E2BC3-83BD-4A41-B48E-37A5DEC29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20" y="32178"/>
            <a:ext cx="10257409" cy="678496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041AA3A-EF2C-4785-8805-FD27348F98C1}"/>
              </a:ext>
            </a:extLst>
          </p:cNvPr>
          <p:cNvSpPr txBox="1"/>
          <p:nvPr/>
        </p:nvSpPr>
        <p:spPr>
          <a:xfrm>
            <a:off x="172590" y="462743"/>
            <a:ext cx="296646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Helvetica Inserat LT Std" panose="020B0806030702050204" pitchFamily="34" charset="0"/>
              </a:rPr>
              <a:t>Betreuung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378ECD-F047-45E2-B177-C9A4409CCB09}"/>
              </a:ext>
            </a:extLst>
          </p:cNvPr>
          <p:cNvSpPr txBox="1"/>
          <p:nvPr/>
        </p:nvSpPr>
        <p:spPr>
          <a:xfrm>
            <a:off x="172591" y="1280414"/>
            <a:ext cx="39368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Helvetica Inserat LT Std" panose="020B0806030702050204" pitchFamily="34" charset="0"/>
              </a:rPr>
              <a:t>aufwerten und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E80D12D-EE01-4606-97B2-C0CED72F3043}"/>
              </a:ext>
            </a:extLst>
          </p:cNvPr>
          <p:cNvSpPr txBox="1"/>
          <p:nvPr/>
        </p:nvSpPr>
        <p:spPr>
          <a:xfrm>
            <a:off x="172591" y="2098085"/>
            <a:ext cx="495719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Helvetica Inserat LT Std" panose="020B0806030702050204" pitchFamily="34" charset="0"/>
              </a:rPr>
              <a:t>gerecht verteilen !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0AE570F-C85F-496A-8C85-4D4AE7D2149D}"/>
              </a:ext>
            </a:extLst>
          </p:cNvPr>
          <p:cNvSpPr txBox="1"/>
          <p:nvPr/>
        </p:nvSpPr>
        <p:spPr>
          <a:xfrm>
            <a:off x="172591" y="2915756"/>
            <a:ext cx="346186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Helvetica Inserat LT Std" panose="020B0806030702050204" pitchFamily="34" charset="0"/>
              </a:rPr>
              <a:t>Macht was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6DD39BF-CA29-48E4-A28C-8F6DB3E8FD1B}"/>
              </a:ext>
            </a:extLst>
          </p:cNvPr>
          <p:cNvSpPr txBox="1"/>
          <p:nvPr/>
        </p:nvSpPr>
        <p:spPr>
          <a:xfrm>
            <a:off x="172591" y="3720101"/>
            <a:ext cx="471944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Helvetica Inserat LT Std" panose="020B0806030702050204" pitchFamily="34" charset="0"/>
              </a:rPr>
              <a:t>für Geschlechter-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975565A-F678-47B8-8AAD-76AA4A705055}"/>
              </a:ext>
            </a:extLst>
          </p:cNvPr>
          <p:cNvSpPr txBox="1"/>
          <p:nvPr/>
        </p:nvSpPr>
        <p:spPr>
          <a:xfrm>
            <a:off x="172591" y="4551098"/>
            <a:ext cx="424447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4800" dirty="0" err="1">
                <a:solidFill>
                  <a:srgbClr val="FF0000"/>
                </a:solidFill>
                <a:latin typeface="Helvetica Inserat LT Std" panose="020B0806030702050204" pitchFamily="34" charset="0"/>
              </a:rPr>
              <a:t>gerechtigkeit</a:t>
            </a:r>
            <a:r>
              <a:rPr lang="de-DE" sz="4800" dirty="0">
                <a:solidFill>
                  <a:srgbClr val="FF0000"/>
                </a:solidFill>
                <a:latin typeface="Helvetica Inserat LT Std" panose="020B0806030702050204" pitchFamily="34" charset="0"/>
              </a:rPr>
              <a:t> !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DEB2BAF-F0EE-4496-AE91-882E4B6C4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948" y="133709"/>
            <a:ext cx="2567552" cy="256755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432692F-68B3-48CC-81CA-E028FDB590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0" y="5207164"/>
            <a:ext cx="3403600" cy="109643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0DA1FC3-CCAC-4143-888B-493B295FB5CA}"/>
              </a:ext>
            </a:extLst>
          </p:cNvPr>
          <p:cNvSpPr txBox="1"/>
          <p:nvPr/>
        </p:nvSpPr>
        <p:spPr>
          <a:xfrm>
            <a:off x="314960" y="6055360"/>
            <a:ext cx="272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</a:rPr>
              <a:t>#hessensozial</a:t>
            </a:r>
          </a:p>
        </p:txBody>
      </p:sp>
    </p:spTree>
    <p:extLst>
      <p:ext uri="{BB962C8B-B14F-4D97-AF65-F5344CB8AC3E}">
        <p14:creationId xmlns:p14="http://schemas.microsoft.com/office/powerpoint/2010/main" val="27902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34 -1.85185E-6 L -1.00295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9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</Words>
  <Application>Microsoft Office PowerPoint</Application>
  <PresentationFormat>Bildschirmpräsentation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 Inserat LT Std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Jochen BöGi</dc:creator>
  <cp:lastModifiedBy>Jochen BöGi</cp:lastModifiedBy>
  <cp:revision>14</cp:revision>
  <dcterms:created xsi:type="dcterms:W3CDTF">2021-02-10T10:54:00Z</dcterms:created>
  <dcterms:modified xsi:type="dcterms:W3CDTF">2021-03-07T10:32:23Z</dcterms:modified>
</cp:coreProperties>
</file>